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58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C323-83F1-4600-9920-0150001ACB7B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1E6-5D62-44CD-8E8B-38FF46AA09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9E11-86CB-4088-B39D-51F7239E9AC6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C7E6-1CDF-4106-9E1E-D0848F467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5C7E6-1CDF-4106-9E1E-D0848F4675A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58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7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0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s-ES" dirty="0" smtClean="0"/>
              <a:t>METAMODELO GENERATIVO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595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71041" y="1124744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  <a:latin typeface="Escolar1" panose="00000400000000000000" pitchFamily="2" charset="0"/>
              </a:rPr>
              <a:t>Hoy lunes16 de Mayo fuimos de excursión al Zoo de Madrid.</a:t>
            </a:r>
          </a:p>
          <a:p>
            <a:endParaRPr lang="es-ES" sz="2800" dirty="0">
              <a:solidFill>
                <a:srgbClr val="0070C0"/>
              </a:solidFill>
              <a:latin typeface="Escolar1" panose="00000400000000000000" pitchFamily="2" charset="0"/>
            </a:endParaRPr>
          </a:p>
          <a:p>
            <a:r>
              <a:rPr lang="es-ES" sz="2800" dirty="0" smtClean="0">
                <a:solidFill>
                  <a:srgbClr val="0070C0"/>
                </a:solidFill>
                <a:latin typeface="Escolar1" panose="00000400000000000000" pitchFamily="2" charset="0"/>
              </a:rPr>
              <a:t>El próximo lunes tendremos «El encuentro con el autor» del libro con el que estamos trabajando.</a:t>
            </a:r>
          </a:p>
          <a:p>
            <a:endParaRPr lang="es-ES" sz="2800" dirty="0">
              <a:solidFill>
                <a:srgbClr val="0070C0"/>
              </a:solidFill>
              <a:latin typeface="Escolar1" panose="00000400000000000000" pitchFamily="2" charset="0"/>
            </a:endParaRPr>
          </a:p>
          <a:p>
            <a:r>
              <a:rPr lang="es-ES" sz="2800" dirty="0" smtClean="0">
                <a:solidFill>
                  <a:srgbClr val="0070C0"/>
                </a:solidFill>
                <a:latin typeface="Escolar1" panose="00000400000000000000" pitchFamily="2" charset="0"/>
              </a:rPr>
              <a:t>¿En qué fecha  nos visitará el autor?</a:t>
            </a:r>
            <a:endParaRPr lang="es-ES" sz="2800" dirty="0">
              <a:solidFill>
                <a:srgbClr val="0070C0"/>
              </a:solidFill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0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El autor nos visitará el lunes día  23 de Mayo. 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91058" y="2598003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  <a:latin typeface="Escolar1" panose="00000400000000000000" pitchFamily="2" charset="0"/>
              </a:rPr>
              <a:t>¿Qué fecha corresponde a los cuatro días anteriores a la visita al Zoo?.</a:t>
            </a:r>
            <a:endParaRPr lang="es-ES" sz="2800" dirty="0">
              <a:solidFill>
                <a:srgbClr val="0070C0"/>
              </a:solidFill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La fecha correspondiente a los cuatro días anteriores es el Jueves 12 de mayo. 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91058" y="2598003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70C0"/>
                </a:solidFill>
                <a:latin typeface="Escolar1" panose="00000400000000000000" pitchFamily="2" charset="0"/>
              </a:rPr>
              <a:t>¿A que fecha corresponde el primer domingo posterior al día 16 de Mayo?.</a:t>
            </a:r>
            <a:endParaRPr lang="es-ES" sz="2800" dirty="0">
              <a:solidFill>
                <a:srgbClr val="0070C0"/>
              </a:solidFill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El domingo posterior al día 16 de mayo, corresponde al día 22 de mayo.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392488" cy="386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2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116</Words>
  <Application>Microsoft Office PowerPoint</Application>
  <PresentationFormat>Presentación en pantalla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METAMODELO GENERATIVO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Derecho</cp:lastModifiedBy>
  <cp:revision>35</cp:revision>
  <dcterms:created xsi:type="dcterms:W3CDTF">2016-05-16T16:09:49Z</dcterms:created>
  <dcterms:modified xsi:type="dcterms:W3CDTF">2016-06-08T19:33:23Z</dcterms:modified>
</cp:coreProperties>
</file>